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4"/>
  </p:notesMasterIdLst>
  <p:sldIdLst>
    <p:sldId id="256" r:id="rId9"/>
    <p:sldId id="292" r:id="rId10"/>
    <p:sldId id="303" r:id="rId11"/>
    <p:sldId id="30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310DF-8E72-47D5-B1CE-81034162CCAB}" v="14" dt="2023-02-06T14:34:03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6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E06310DF-8E72-47D5-B1CE-81034162CCAB}"/>
    <pc:docChg chg="undo custSel addSld delSld modSld">
      <pc:chgData name="Class, Caleb" userId="81c01ea6-bccc-4178-af5e-bb84e88c284b" providerId="ADAL" clId="{E06310DF-8E72-47D5-B1CE-81034162CCAB}" dt="2023-02-06T14:34:17.657" v="210" actId="1582"/>
      <pc:docMkLst>
        <pc:docMk/>
      </pc:docMkLst>
      <pc:sldChg chg="modSp mod">
        <pc:chgData name="Class, Caleb" userId="81c01ea6-bccc-4178-af5e-bb84e88c284b" providerId="ADAL" clId="{E06310DF-8E72-47D5-B1CE-81034162CCAB}" dt="2023-02-06T14:09:13.288" v="16" actId="20577"/>
        <pc:sldMkLst>
          <pc:docMk/>
          <pc:sldMk cId="2831391183" sldId="256"/>
        </pc:sldMkLst>
        <pc:spChg chg="mod">
          <ac:chgData name="Class, Caleb" userId="81c01ea6-bccc-4178-af5e-bb84e88c284b" providerId="ADAL" clId="{E06310DF-8E72-47D5-B1CE-81034162CCAB}" dt="2023-02-06T14:09:13.288" v="16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addSp modSp add mod modAnim">
        <pc:chgData name="Class, Caleb" userId="81c01ea6-bccc-4178-af5e-bb84e88c284b" providerId="ADAL" clId="{E06310DF-8E72-47D5-B1CE-81034162CCAB}" dt="2023-02-06T14:34:17.657" v="210" actId="1582"/>
        <pc:sldMkLst>
          <pc:docMk/>
          <pc:sldMk cId="1646874729" sldId="259"/>
        </pc:sldMkLst>
        <pc:spChg chg="mod">
          <ac:chgData name="Class, Caleb" userId="81c01ea6-bccc-4178-af5e-bb84e88c284b" providerId="ADAL" clId="{E06310DF-8E72-47D5-B1CE-81034162CCAB}" dt="2023-02-06T14:13:31.045" v="113" actId="14100"/>
          <ac:spMkLst>
            <pc:docMk/>
            <pc:sldMk cId="1646874729" sldId="259"/>
            <ac:spMk id="4" creationId="{00000000-0000-0000-0000-000000000000}"/>
          </ac:spMkLst>
        </pc:spChg>
        <pc:picChg chg="add mod">
          <ac:chgData name="Class, Caleb" userId="81c01ea6-bccc-4178-af5e-bb84e88c284b" providerId="ADAL" clId="{E06310DF-8E72-47D5-B1CE-81034162CCAB}" dt="2023-02-06T14:34:17.657" v="210" actId="1582"/>
          <ac:picMkLst>
            <pc:docMk/>
            <pc:sldMk cId="1646874729" sldId="259"/>
            <ac:picMk id="3" creationId="{FDABF41B-AC49-126E-D255-AD0B90107B81}"/>
          </ac:picMkLst>
        </pc:picChg>
        <pc:picChg chg="mod">
          <ac:chgData name="Class, Caleb" userId="81c01ea6-bccc-4178-af5e-bb84e88c284b" providerId="ADAL" clId="{E06310DF-8E72-47D5-B1CE-81034162CCAB}" dt="2023-02-06T14:13:30.710" v="112" actId="1076"/>
          <ac:picMkLst>
            <pc:docMk/>
            <pc:sldMk cId="1646874729" sldId="259"/>
            <ac:picMk id="6" creationId="{00000000-0000-0000-0000-000000000000}"/>
          </ac:picMkLst>
        </pc:picChg>
      </pc:sldChg>
      <pc:sldChg chg="modSp mod">
        <pc:chgData name="Class, Caleb" userId="81c01ea6-bccc-4178-af5e-bb84e88c284b" providerId="ADAL" clId="{E06310DF-8E72-47D5-B1CE-81034162CCAB}" dt="2023-02-06T14:11:39.700" v="107" actId="20577"/>
        <pc:sldMkLst>
          <pc:docMk/>
          <pc:sldMk cId="123935472" sldId="292"/>
        </pc:sldMkLst>
        <pc:spChg chg="mod">
          <ac:chgData name="Class, Caleb" userId="81c01ea6-bccc-4178-af5e-bb84e88c284b" providerId="ADAL" clId="{E06310DF-8E72-47D5-B1CE-81034162CCAB}" dt="2023-02-06T14:11:39.700" v="107" actId="20577"/>
          <ac:spMkLst>
            <pc:docMk/>
            <pc:sldMk cId="123935472" sldId="292"/>
            <ac:spMk id="7" creationId="{8AC0AAD5-60AD-46DC-B530-F6EB27B88EB2}"/>
          </ac:spMkLst>
        </pc:spChg>
      </pc:sldChg>
      <pc:sldChg chg="addSp modSp add mod modAnim">
        <pc:chgData name="Class, Caleb" userId="81c01ea6-bccc-4178-af5e-bb84e88c284b" providerId="ADAL" clId="{E06310DF-8E72-47D5-B1CE-81034162CCAB}" dt="2023-02-06T14:23:31.157" v="202"/>
        <pc:sldMkLst>
          <pc:docMk/>
          <pc:sldMk cId="2395922388" sldId="303"/>
        </pc:sldMkLst>
        <pc:spChg chg="mod">
          <ac:chgData name="Class, Caleb" userId="81c01ea6-bccc-4178-af5e-bb84e88c284b" providerId="ADAL" clId="{E06310DF-8E72-47D5-B1CE-81034162CCAB}" dt="2023-02-06T14:23:11.930" v="199" actId="20577"/>
          <ac:spMkLst>
            <pc:docMk/>
            <pc:sldMk cId="2395922388" sldId="303"/>
            <ac:spMk id="2" creationId="{2EE28A52-E833-F1EF-419C-9E96B2B2022A}"/>
          </ac:spMkLst>
        </pc:spChg>
        <pc:spChg chg="add mod">
          <ac:chgData name="Class, Caleb" userId="81c01ea6-bccc-4178-af5e-bb84e88c284b" providerId="ADAL" clId="{E06310DF-8E72-47D5-B1CE-81034162CCAB}" dt="2023-02-06T14:17:10.214" v="196" actId="1076"/>
          <ac:spMkLst>
            <pc:docMk/>
            <pc:sldMk cId="2395922388" sldId="303"/>
            <ac:spMk id="3" creationId="{66867D10-11F0-B50C-7E9C-F3973B5A1D47}"/>
          </ac:spMkLst>
        </pc:spChg>
        <pc:picChg chg="mod">
          <ac:chgData name="Class, Caleb" userId="81c01ea6-bccc-4178-af5e-bb84e88c284b" providerId="ADAL" clId="{E06310DF-8E72-47D5-B1CE-81034162CCAB}" dt="2023-02-06T14:23:18.975" v="200" actId="1076"/>
          <ac:picMkLst>
            <pc:docMk/>
            <pc:sldMk cId="2395922388" sldId="303"/>
            <ac:picMk id="10" creationId="{2E3DCB0A-FFB2-E72A-4B07-CA63DD4A8C9F}"/>
          </ac:picMkLst>
        </pc:picChg>
      </pc:sldChg>
      <pc:sldChg chg="add">
        <pc:chgData name="Class, Caleb" userId="81c01ea6-bccc-4178-af5e-bb84e88c284b" providerId="ADAL" clId="{E06310DF-8E72-47D5-B1CE-81034162CCAB}" dt="2023-02-06T14:12:22.127" v="108"/>
        <pc:sldMkLst>
          <pc:docMk/>
          <pc:sldMk cId="2106421627" sldId="306"/>
        </pc:sldMkLst>
      </pc:sldChg>
      <pc:sldChg chg="del">
        <pc:chgData name="Class, Caleb" userId="81c01ea6-bccc-4178-af5e-bb84e88c284b" providerId="ADAL" clId="{E06310DF-8E72-47D5-B1CE-81034162CCAB}" dt="2023-02-06T14:09:21.353" v="17" actId="47"/>
        <pc:sldMkLst>
          <pc:docMk/>
          <pc:sldMk cId="835354882" sldId="313"/>
        </pc:sldMkLst>
      </pc:sldChg>
      <pc:sldChg chg="del">
        <pc:chgData name="Class, Caleb" userId="81c01ea6-bccc-4178-af5e-bb84e88c284b" providerId="ADAL" clId="{E06310DF-8E72-47D5-B1CE-81034162CCAB}" dt="2023-02-06T14:09:21.598" v="18" actId="47"/>
        <pc:sldMkLst>
          <pc:docMk/>
          <pc:sldMk cId="2465583995" sldId="314"/>
        </pc:sldMkLst>
      </pc:sldChg>
      <pc:sldChg chg="del">
        <pc:chgData name="Class, Caleb" userId="81c01ea6-bccc-4178-af5e-bb84e88c284b" providerId="ADAL" clId="{E06310DF-8E72-47D5-B1CE-81034162CCAB}" dt="2023-02-06T14:09:21.873" v="19" actId="47"/>
        <pc:sldMkLst>
          <pc:docMk/>
          <pc:sldMk cId="1575578437" sldId="315"/>
        </pc:sldMkLst>
      </pc:sldChg>
      <pc:sldChg chg="del">
        <pc:chgData name="Class, Caleb" userId="81c01ea6-bccc-4178-af5e-bb84e88c284b" providerId="ADAL" clId="{E06310DF-8E72-47D5-B1CE-81034162CCAB}" dt="2023-02-06T14:09:22.590" v="20" actId="47"/>
        <pc:sldMkLst>
          <pc:docMk/>
          <pc:sldMk cId="1190876085" sldId="316"/>
        </pc:sldMkLst>
      </pc:sldChg>
      <pc:sldChg chg="del">
        <pc:chgData name="Class, Caleb" userId="81c01ea6-bccc-4178-af5e-bb84e88c284b" providerId="ADAL" clId="{E06310DF-8E72-47D5-B1CE-81034162CCAB}" dt="2023-02-06T14:09:23.178" v="21" actId="47"/>
        <pc:sldMkLst>
          <pc:docMk/>
          <pc:sldMk cId="41849673" sldId="31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2/6/2023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2/6/2023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2/6/2023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2/6/2023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2/6/2023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2/6/2023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Unsupervised?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  <a:p>
            <a:r>
              <a:rPr lang="en-US" dirty="0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the goal of unsupervised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List unsupervised learning methods.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a dendrogram.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8A52-E833-F1EF-419C-9E96B2B2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F25D2-E6F3-B2A9-C980-33BD4716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DD2C2C-A132-E8FD-1DB9-20FC928483EC}"/>
              </a:ext>
            </a:extLst>
          </p:cNvPr>
          <p:cNvSpPr txBox="1">
            <a:spLocks/>
          </p:cNvSpPr>
          <p:nvPr/>
        </p:nvSpPr>
        <p:spPr>
          <a:xfrm>
            <a:off x="1516424" y="1556501"/>
            <a:ext cx="4443984" cy="8239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Unsupervised Analysis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7BB4A80-E3AA-02E3-7E6B-E5A811173061}"/>
              </a:ext>
            </a:extLst>
          </p:cNvPr>
          <p:cNvSpPr txBox="1">
            <a:spLocks/>
          </p:cNvSpPr>
          <p:nvPr/>
        </p:nvSpPr>
        <p:spPr>
          <a:xfrm>
            <a:off x="1371599" y="2380413"/>
            <a:ext cx="5010631" cy="25621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Which people/things are similar to each other?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306E70F-5A4A-F64E-EC3A-2C1EB98311BB}"/>
              </a:ext>
            </a:extLst>
          </p:cNvPr>
          <p:cNvSpPr txBox="1">
            <a:spLocks/>
          </p:cNvSpPr>
          <p:nvPr/>
        </p:nvSpPr>
        <p:spPr>
          <a:xfrm>
            <a:off x="6525014" y="1562011"/>
            <a:ext cx="4443984" cy="8239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Supervised Analysis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E9C48B4-3899-91B1-8E44-1AEBDF5270FA}"/>
              </a:ext>
            </a:extLst>
          </p:cNvPr>
          <p:cNvSpPr txBox="1">
            <a:spLocks/>
          </p:cNvSpPr>
          <p:nvPr/>
        </p:nvSpPr>
        <p:spPr>
          <a:xfrm>
            <a:off x="6525014" y="2380413"/>
            <a:ext cx="4443984" cy="25621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Can we predict a result based on features?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3DCB0A-FFB2-E72A-4B07-CA63DD4A8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7"/>
          <a:stretch/>
        </p:blipFill>
        <p:spPr>
          <a:xfrm>
            <a:off x="1371599" y="3403885"/>
            <a:ext cx="4733632" cy="30774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0B7B70-AC13-87F3-1BDE-027B211B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639" y="3587173"/>
            <a:ext cx="3326096" cy="2358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9ACB4E-59AC-5E04-9FCB-FC9FC843B809}"/>
              </a:ext>
            </a:extLst>
          </p:cNvPr>
          <p:cNvSpPr txBox="1"/>
          <p:nvPr/>
        </p:nvSpPr>
        <p:spPr>
          <a:xfrm>
            <a:off x="8506101" y="5945678"/>
            <a:ext cx="813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Feature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49BAA2-6911-A3D9-946E-E6A5B4B7B2B7}"/>
              </a:ext>
            </a:extLst>
          </p:cNvPr>
          <p:cNvSpPr txBox="1"/>
          <p:nvPr/>
        </p:nvSpPr>
        <p:spPr>
          <a:xfrm rot="16200000">
            <a:off x="6704554" y="4627925"/>
            <a:ext cx="813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Feature 2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B6D2A1ED-BAA9-646F-9228-CEE9707215EE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67D10-11F0-B50C-7E9C-F3973B5A1D47}"/>
              </a:ext>
            </a:extLst>
          </p:cNvPr>
          <p:cNvSpPr txBox="1"/>
          <p:nvPr/>
        </p:nvSpPr>
        <p:spPr>
          <a:xfrm>
            <a:off x="4577955" y="3403885"/>
            <a:ext cx="3036090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 subgroups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 outliers</a:t>
            </a:r>
          </a:p>
        </p:txBody>
      </p:sp>
    </p:spTree>
    <p:extLst>
      <p:ext uri="{BB962C8B-B14F-4D97-AF65-F5344CB8AC3E}">
        <p14:creationId xmlns:p14="http://schemas.microsoft.com/office/powerpoint/2010/main" val="239592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F119-1FC2-E83B-3872-12A404BE4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Dendrogram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FB368-8EA8-7B93-134F-9C00830EB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61966"/>
            <a:ext cx="5384800" cy="4264197"/>
          </a:xfrm>
        </p:spPr>
        <p:txBody>
          <a:bodyPr/>
          <a:lstStyle/>
          <a:p>
            <a:r>
              <a:rPr lang="en-US" dirty="0"/>
              <a:t>Things on the same “branch” are more similar to each other</a:t>
            </a:r>
          </a:p>
          <a:p>
            <a:r>
              <a:rPr lang="en-US" dirty="0"/>
              <a:t>Two things are connected further up = More different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80A28-A8A8-7F49-44E7-F0B0B9D68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19A03D-94CB-23C9-72CD-B39E95507A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7"/>
          <a:stretch/>
        </p:blipFill>
        <p:spPr>
          <a:xfrm>
            <a:off x="6197600" y="1861967"/>
            <a:ext cx="5384800" cy="3500779"/>
          </a:xfrm>
          <a:prstGeom prst="rect">
            <a:avLst/>
          </a:prstGeom>
        </p:spPr>
      </p:pic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E6A19E3B-620C-F8E1-C19F-4D839C92DFC3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2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15" y="1759637"/>
            <a:ext cx="6207591" cy="38450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0925" y="1387641"/>
            <a:ext cx="5161190" cy="4351338"/>
          </a:xfrm>
        </p:spPr>
        <p:txBody>
          <a:bodyPr/>
          <a:lstStyle/>
          <a:p>
            <a:r>
              <a:rPr lang="en-US" sz="2600" dirty="0"/>
              <a:t>One method is Principal Component Analysis (PCA)</a:t>
            </a:r>
          </a:p>
          <a:p>
            <a:r>
              <a:rPr lang="en-US" sz="2600" dirty="0"/>
              <a:t>PCA lets you reduce the number of dimensions in your data, making it easier to see similarities</a:t>
            </a:r>
          </a:p>
          <a:p>
            <a:r>
              <a:rPr lang="en-US" sz="2600" dirty="0"/>
              <a:t>Example</a:t>
            </a:r>
          </a:p>
          <a:p>
            <a:pPr lvl="1"/>
            <a:r>
              <a:rPr lang="en-US" sz="2300" dirty="0"/>
              <a:t>Going from 3D </a:t>
            </a:r>
            <a:r>
              <a:rPr lang="en-US" sz="2300" dirty="0">
                <a:sym typeface="Symbol" panose="05050102010706020507" pitchFamily="18" charset="2"/>
              </a:rPr>
              <a:t></a:t>
            </a:r>
            <a:r>
              <a:rPr lang="en-US" sz="2300" dirty="0"/>
              <a:t> 2D	</a:t>
            </a:r>
          </a:p>
          <a:p>
            <a:pPr lvl="1"/>
            <a:r>
              <a:rPr lang="en-US" sz="2300" dirty="0"/>
              <a:t>Retaining most of the information, but making it simpler</a:t>
            </a:r>
          </a:p>
          <a:p>
            <a:r>
              <a:rPr lang="en-US" sz="2600" dirty="0"/>
              <a:t>What about 20,000D </a:t>
            </a:r>
            <a:r>
              <a:rPr lang="en-US" sz="2600" dirty="0">
                <a:sym typeface="Symbol" panose="05050102010706020507" pitchFamily="18" charset="2"/>
              </a:rPr>
              <a:t></a:t>
            </a:r>
            <a:r>
              <a:rPr lang="en-US" sz="2600" dirty="0"/>
              <a:t> 2D ?</a:t>
            </a:r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0CBD9DA3-D05A-381A-176C-80929023886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FDABF41B-AC49-126E-D255-AD0B90107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8"/>
          <a:stretch/>
        </p:blipFill>
        <p:spPr>
          <a:xfrm>
            <a:off x="7628639" y="3340137"/>
            <a:ext cx="4301067" cy="30874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68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584</TotalTime>
  <Words>147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</vt:lpstr>
      <vt:lpstr>Calibri</vt:lpstr>
      <vt:lpstr>Franklin Gothic Book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Why Unsupervised?</vt:lpstr>
      <vt:lpstr>Learning Objectives</vt:lpstr>
      <vt:lpstr>Types of Machine Learning</vt:lpstr>
      <vt:lpstr>Reading a Dendrogram</vt:lpstr>
      <vt:lpstr>Dimension Reduction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5</cp:revision>
  <dcterms:created xsi:type="dcterms:W3CDTF">2022-04-15T15:55:21Z</dcterms:created>
  <dcterms:modified xsi:type="dcterms:W3CDTF">2023-02-06T14:34:23Z</dcterms:modified>
</cp:coreProperties>
</file>